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60" r:id="rId3"/>
    <p:sldId id="261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70C0"/>
    <a:srgbClr val="1A4164"/>
    <a:srgbClr val="77ACD7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30" d="100"/>
          <a:sy n="30" d="100"/>
        </p:scale>
        <p:origin x="-1496" y="-5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0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1124564-5AFE-4A41-B24C-4622D214D84E}" type="datetimeFigureOut">
              <a:rPr lang="fr-FR" smtClean="0"/>
              <a:t>08/04/2019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BA512C-3CBE-43E3-93A6-C71677CAC16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1166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Diaposotiv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 userDrawn="1"/>
        </p:nvSpPr>
        <p:spPr>
          <a:xfrm>
            <a:off x="-38734" y="95794"/>
            <a:ext cx="12202887" cy="6219636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800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2819400" y="1839132"/>
            <a:ext cx="9009743" cy="2551873"/>
          </a:xfrm>
        </p:spPr>
        <p:txBody>
          <a:bodyPr anchor="b">
            <a:normAutofit/>
          </a:bodyPr>
          <a:lstStyle>
            <a:lvl1pPr algn="l">
              <a:defRPr sz="5400" b="1" cap="small" baseline="0">
                <a:solidFill>
                  <a:schemeClr val="accent1">
                    <a:lumMod val="50000"/>
                  </a:schemeClr>
                </a:solidFill>
                <a:latin typeface="Angsana New" pitchFamily="18" charset="-34"/>
                <a:cs typeface="Angsana New" pitchFamily="18" charset="-34"/>
              </a:defRPr>
            </a:lvl1pPr>
          </a:lstStyle>
          <a:p>
            <a:r>
              <a:rPr lang="fr-FR" dirty="0" err="1" smtClean="0"/>
              <a:t>Title</a:t>
            </a:r>
            <a:r>
              <a:rPr lang="fr-FR" dirty="0" smtClean="0"/>
              <a:t> of the contribution</a:t>
            </a:r>
            <a:br>
              <a:rPr lang="fr-FR" dirty="0" smtClean="0"/>
            </a:br>
            <a:r>
              <a:rPr lang="fr-FR" dirty="0" smtClean="0"/>
              <a:t>(Font : Agency FB, size 54, Small </a:t>
            </a:r>
            <a:r>
              <a:rPr lang="fr-FR" dirty="0" err="1" smtClean="0"/>
              <a:t>capitals</a:t>
            </a:r>
            <a:r>
              <a:rPr lang="fr-FR" dirty="0" smtClean="0"/>
              <a:t>)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280696" y="1835076"/>
            <a:ext cx="2495087" cy="2555930"/>
          </a:xfrm>
          <a:noFill/>
        </p:spPr>
        <p:txBody>
          <a:bodyPr wrap="square" anchor="ctr" anchorCtr="0">
            <a:noAutofit/>
          </a:bodyPr>
          <a:lstStyle>
            <a:lvl1pPr marL="0" indent="0" algn="ctr">
              <a:buNone/>
              <a:defRPr sz="2800" baseline="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dirty="0" smtClean="0"/>
              <a:t>Institution Logos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280696" y="4700969"/>
            <a:ext cx="11548445" cy="1480665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000" baseline="0">
                <a:solidFill>
                  <a:schemeClr val="accent1">
                    <a:lumMod val="50000"/>
                  </a:schemeClr>
                </a:solidFill>
                <a:latin typeface="Nyala" panose="02000504070300020003" pitchFamily="2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fr-FR" dirty="0" smtClean="0"/>
              <a:t>Speaker </a:t>
            </a:r>
            <a:r>
              <a:rPr lang="fr-FR" dirty="0" err="1" smtClean="0"/>
              <a:t>name</a:t>
            </a:r>
            <a:r>
              <a:rPr lang="fr-FR" dirty="0" smtClean="0"/>
              <a:t> / Speaker e-mail(Font: Nyala, size 20) </a:t>
            </a:r>
            <a:br>
              <a:rPr lang="fr-FR" dirty="0" smtClean="0"/>
            </a:br>
            <a:r>
              <a:rPr lang="fr-FR" dirty="0" smtClean="0"/>
              <a:t>Speaker Affiliations (Font: Nyala, size 20)</a:t>
            </a:r>
            <a:br>
              <a:rPr lang="fr-FR" dirty="0" smtClean="0"/>
            </a:br>
            <a:r>
              <a:rPr lang="fr-FR" dirty="0" smtClean="0"/>
              <a:t>Speaker </a:t>
            </a:r>
            <a:r>
              <a:rPr lang="fr-FR" dirty="0" err="1" smtClean="0"/>
              <a:t>professional</a:t>
            </a:r>
            <a:r>
              <a:rPr lang="fr-FR" dirty="0" smtClean="0"/>
              <a:t> </a:t>
            </a:r>
            <a:r>
              <a:rPr lang="fr-FR" dirty="0" err="1" smtClean="0"/>
              <a:t>address</a:t>
            </a:r>
            <a:endParaRPr lang="fr-FR" dirty="0" smtClean="0"/>
          </a:p>
        </p:txBody>
      </p:sp>
      <p:sp>
        <p:nvSpPr>
          <p:cNvPr id="47" name="Rectangle à coins arrondis 46"/>
          <p:cNvSpPr/>
          <p:nvPr userDrawn="1"/>
        </p:nvSpPr>
        <p:spPr>
          <a:xfrm>
            <a:off x="34510" y="1653584"/>
            <a:ext cx="12056400" cy="4690610"/>
          </a:xfrm>
          <a:prstGeom prst="roundRect">
            <a:avLst>
              <a:gd name="adj" fmla="val 2003"/>
            </a:avLst>
          </a:prstGeom>
          <a:noFill/>
          <a:ln w="28575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1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628" y="6318114"/>
            <a:ext cx="11660372" cy="571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Image 3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8734" y="0"/>
            <a:ext cx="12251376" cy="1606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398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-141516" y="-8604"/>
            <a:ext cx="12202887" cy="6282327"/>
          </a:xfrm>
          <a:prstGeom prst="rect">
            <a:avLst/>
          </a:prstGeom>
          <a:solidFill>
            <a:schemeClr val="bg1">
              <a:alpha val="9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800"/>
          </a:p>
        </p:txBody>
      </p:sp>
      <p:sp>
        <p:nvSpPr>
          <p:cNvPr id="24" name="Rectangle 23"/>
          <p:cNvSpPr/>
          <p:nvPr userDrawn="1"/>
        </p:nvSpPr>
        <p:spPr>
          <a:xfrm>
            <a:off x="-31797" y="0"/>
            <a:ext cx="12240000" cy="76980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 sz="1800"/>
          </a:p>
        </p:txBody>
      </p:sp>
      <p:cxnSp>
        <p:nvCxnSpPr>
          <p:cNvPr id="25" name="Connecteur droit 24"/>
          <p:cNvCxnSpPr/>
          <p:nvPr userDrawn="1"/>
        </p:nvCxnSpPr>
        <p:spPr>
          <a:xfrm>
            <a:off x="-39189" y="764930"/>
            <a:ext cx="12233260" cy="0"/>
          </a:xfrm>
          <a:prstGeom prst="line">
            <a:avLst/>
          </a:prstGeom>
          <a:ln w="38100">
            <a:solidFill>
              <a:srgbClr val="FF6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 userDrawn="1"/>
        </p:nvSpPr>
        <p:spPr>
          <a:xfrm>
            <a:off x="-15010" y="6296840"/>
            <a:ext cx="803990" cy="579973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Sous-titre 2"/>
          <p:cNvSpPr txBox="1">
            <a:spLocks/>
          </p:cNvSpPr>
          <p:nvPr userDrawn="1"/>
        </p:nvSpPr>
        <p:spPr>
          <a:xfrm>
            <a:off x="-17363" y="6295767"/>
            <a:ext cx="798246" cy="562233"/>
          </a:xfrm>
          <a:prstGeom prst="rect">
            <a:avLst/>
          </a:prstGeom>
          <a:noFill/>
        </p:spPr>
        <p:txBody>
          <a:bodyPr vert="horz" lIns="0" tIns="0" rIns="0" bIns="0" rtlCol="0" anchor="ctr" anchorCtr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yala" panose="02000504070300020003" pitchFamily="2" charset="0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5A223FDD-1C6E-48B2-A4C7-7C14B14C1961}" type="slidenum">
              <a:rPr lang="fr-FR" sz="2000" b="1" smtClean="0">
                <a:solidFill>
                  <a:schemeClr val="bg1"/>
                </a:solidFill>
                <a:effectLst/>
                <a:latin typeface="Arial" pitchFamily="34" charset="0"/>
                <a:cs typeface="Arial" pitchFamily="34" charset="0"/>
              </a:rPr>
              <a:t>‹N°›</a:t>
            </a:fld>
            <a:endParaRPr lang="fr-FR" sz="1800" b="1" dirty="0"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174171" y="31388"/>
            <a:ext cx="11887200" cy="728670"/>
          </a:xfrm>
        </p:spPr>
        <p:txBody>
          <a:bodyPr>
            <a:normAutofit/>
          </a:bodyPr>
          <a:lstStyle>
            <a:lvl1pPr>
              <a:defRPr sz="4400" b="1">
                <a:solidFill>
                  <a:schemeClr val="bg1"/>
                </a:solidFill>
                <a:latin typeface="Andalus" pitchFamily="18" charset="-78"/>
                <a:cs typeface="Andalus" pitchFamily="18" charset="-78"/>
              </a:defRPr>
            </a:lvl1pPr>
          </a:lstStyle>
          <a:p>
            <a:r>
              <a:rPr lang="fr-FR" dirty="0" err="1" smtClean="0"/>
              <a:t>Title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74171" y="851357"/>
            <a:ext cx="11887200" cy="611441"/>
          </a:xfrm>
        </p:spPr>
        <p:txBody>
          <a:bodyPr anchor="b">
            <a:normAutofit/>
          </a:bodyPr>
          <a:lstStyle>
            <a:lvl1pPr marL="0" indent="0">
              <a:buNone/>
              <a:defRPr sz="2800" b="1">
                <a:latin typeface="Andalus" pitchFamily="18" charset="-78"/>
                <a:cs typeface="Andalus" pitchFamily="18" charset="-78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err="1" smtClean="0"/>
              <a:t>Subtitle</a:t>
            </a:r>
            <a:endParaRPr lang="fr-FR" dirty="0" smtClean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885359" y="6282328"/>
            <a:ext cx="11176012" cy="575671"/>
          </a:xfrm>
        </p:spPr>
        <p:txBody>
          <a:bodyPr anchor="ctr" anchorCtr="0">
            <a:normAutofit/>
          </a:bodyPr>
          <a:lstStyle>
            <a:lvl1pPr marL="0" indent="0">
              <a:buNone/>
              <a:defRPr sz="1900" b="1" baseline="0">
                <a:solidFill>
                  <a:schemeClr val="bg1"/>
                </a:solidFill>
                <a:latin typeface="Agency FB" panose="020B0503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 smtClean="0"/>
              <a:t>Speaker / </a:t>
            </a:r>
            <a:r>
              <a:rPr lang="fr-FR" dirty="0" err="1" smtClean="0"/>
              <a:t>Title</a:t>
            </a:r>
            <a:endParaRPr lang="fr-FR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503" y="6318114"/>
            <a:ext cx="11178868" cy="571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174171" y="2254101"/>
            <a:ext cx="11881215" cy="3929609"/>
          </a:xfrm>
        </p:spPr>
        <p:txBody>
          <a:bodyPr>
            <a:normAutofit/>
          </a:bodyPr>
          <a:lstStyle>
            <a:lvl1pPr marL="0" indent="0" defTabSz="441325">
              <a:buFont typeface="Wingdings" panose="05000000000000000000" pitchFamily="2" charset="2"/>
              <a:buNone/>
              <a:defRPr sz="2800" baseline="0">
                <a:latin typeface="Agency FB" panose="020B0503020202020204" pitchFamily="34" charset="0"/>
              </a:defRPr>
            </a:lvl1pPr>
            <a:lvl2pPr marL="457200" indent="0">
              <a:buClr>
                <a:srgbClr val="FF6600"/>
              </a:buClr>
              <a:buSzPct val="75000"/>
              <a:buFont typeface="Wingdings" panose="05000000000000000000" pitchFamily="2" charset="2"/>
              <a:buNone/>
              <a:defRPr sz="2800" baseline="0">
                <a:latin typeface="Andalus" pitchFamily="18" charset="-78"/>
                <a:cs typeface="Andalus" pitchFamily="18" charset="-78"/>
              </a:defRPr>
            </a:lvl2pPr>
            <a:lvl3pPr marL="1143000" indent="-228600">
              <a:buClr>
                <a:srgbClr val="00B050"/>
              </a:buClr>
              <a:buSzPct val="100000"/>
              <a:buFont typeface="Nyala" panose="02000504070300020003" pitchFamily="2" charset="0"/>
              <a:buChar char="&amp;"/>
              <a:defRPr sz="2800" baseline="0">
                <a:latin typeface="Agency FB" panose="020B0503020202020204" pitchFamily="34" charset="0"/>
              </a:defRPr>
            </a:lvl3pPr>
            <a:lvl4pPr>
              <a:defRPr sz="2800">
                <a:latin typeface="Agency FB" panose="020B0503020202020204" pitchFamily="34" charset="0"/>
              </a:defRPr>
            </a:lvl4pPr>
            <a:lvl5pPr>
              <a:defRPr sz="2800">
                <a:latin typeface="Agency FB" panose="020B0503020202020204" pitchFamily="34" charset="0"/>
              </a:defRPr>
            </a:lvl5pPr>
          </a:lstStyle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39398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1D9CC-0AAA-4976-8B29-84B6CE779455}" type="datetimeFigureOut">
              <a:rPr lang="fr-FR" smtClean="0"/>
              <a:t>08/04/2019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D36B51-3D54-45C5-B2B8-6537FEBA8A0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9534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3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28" name="Espace réservé pour une image  27"/>
          <p:cNvSpPr>
            <a:spLocks noGrp="1"/>
          </p:cNvSpPr>
          <p:nvPr>
            <p:ph type="pic" idx="1"/>
          </p:nvPr>
        </p:nvSpPr>
        <p:spPr/>
      </p:sp>
    </p:spTree>
    <p:extLst>
      <p:ext uri="{BB962C8B-B14F-4D97-AF65-F5344CB8AC3E}">
        <p14:creationId xmlns:p14="http://schemas.microsoft.com/office/powerpoint/2010/main" val="1351034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88892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1" indent="0">
              <a:buClr>
                <a:srgbClr val="92D050"/>
              </a:buClr>
              <a:buSzPct val="100000"/>
              <a:buNone/>
            </a:pPr>
            <a:endParaRPr lang="fr-FR" dirty="0"/>
          </a:p>
          <a:p>
            <a:pPr lvl="1" indent="0">
              <a:buClr>
                <a:srgbClr val="92D050"/>
              </a:buClr>
              <a:buSzPct val="100000"/>
              <a:buNone/>
            </a:pPr>
            <a:r>
              <a:rPr lang="fr-FR" dirty="0" smtClean="0"/>
              <a:t> </a:t>
            </a:r>
            <a:endParaRPr lang="fr-FR" dirty="0"/>
          </a:p>
          <a:p>
            <a:pPr marL="1143000" lvl="1" indent="-457200"/>
            <a:endParaRPr lang="fr-FR" dirty="0"/>
          </a:p>
          <a:p>
            <a:pPr lvl="1" indent="0">
              <a:buClr>
                <a:srgbClr val="92D050"/>
              </a:buClr>
              <a:buSzPct val="100000"/>
              <a:buNone/>
            </a:pP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372442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674</TotalTime>
  <Words>1</Words>
  <Application>Microsoft Office PowerPoint</Application>
  <PresentationFormat>Personnalisé</PresentationFormat>
  <Paragraphs>2</Paragraphs>
  <Slides>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Company>ULR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ahamami</dc:creator>
  <cp:lastModifiedBy>HP</cp:lastModifiedBy>
  <cp:revision>57</cp:revision>
  <dcterms:created xsi:type="dcterms:W3CDTF">2016-04-03T21:13:10Z</dcterms:created>
  <dcterms:modified xsi:type="dcterms:W3CDTF">2019-04-08T11:19:03Z</dcterms:modified>
</cp:coreProperties>
</file>