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47991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8205" kern="1200">
        <a:solidFill>
          <a:schemeClr val="tx1"/>
        </a:solidFill>
        <a:latin typeface="Arial" charset="0"/>
        <a:ea typeface="+mn-ea"/>
        <a:cs typeface="+mn-cs"/>
      </a:defRPr>
    </a:lvl1pPr>
    <a:lvl2pPr marL="559887" algn="l" rtl="0" fontAlgn="base">
      <a:spcBef>
        <a:spcPct val="0"/>
      </a:spcBef>
      <a:spcAft>
        <a:spcPct val="0"/>
      </a:spcAft>
      <a:defRPr sz="8205" kern="1200">
        <a:solidFill>
          <a:schemeClr val="tx1"/>
        </a:solidFill>
        <a:latin typeface="Arial" charset="0"/>
        <a:ea typeface="+mn-ea"/>
        <a:cs typeface="+mn-cs"/>
      </a:defRPr>
    </a:lvl2pPr>
    <a:lvl3pPr marL="1119774" algn="l" rtl="0" fontAlgn="base">
      <a:spcBef>
        <a:spcPct val="0"/>
      </a:spcBef>
      <a:spcAft>
        <a:spcPct val="0"/>
      </a:spcAft>
      <a:defRPr sz="8205" kern="1200">
        <a:solidFill>
          <a:schemeClr val="tx1"/>
        </a:solidFill>
        <a:latin typeface="Arial" charset="0"/>
        <a:ea typeface="+mn-ea"/>
        <a:cs typeface="+mn-cs"/>
      </a:defRPr>
    </a:lvl3pPr>
    <a:lvl4pPr marL="1679661" algn="l" rtl="0" fontAlgn="base">
      <a:spcBef>
        <a:spcPct val="0"/>
      </a:spcBef>
      <a:spcAft>
        <a:spcPct val="0"/>
      </a:spcAft>
      <a:defRPr sz="8205" kern="1200">
        <a:solidFill>
          <a:schemeClr val="tx1"/>
        </a:solidFill>
        <a:latin typeface="Arial" charset="0"/>
        <a:ea typeface="+mn-ea"/>
        <a:cs typeface="+mn-cs"/>
      </a:defRPr>
    </a:lvl4pPr>
    <a:lvl5pPr marL="2239548" algn="l" rtl="0" fontAlgn="base">
      <a:spcBef>
        <a:spcPct val="0"/>
      </a:spcBef>
      <a:spcAft>
        <a:spcPct val="0"/>
      </a:spcAft>
      <a:defRPr sz="8205" kern="1200">
        <a:solidFill>
          <a:schemeClr val="tx1"/>
        </a:solidFill>
        <a:latin typeface="Arial" charset="0"/>
        <a:ea typeface="+mn-ea"/>
        <a:cs typeface="+mn-cs"/>
      </a:defRPr>
    </a:lvl5pPr>
    <a:lvl6pPr marL="2799436" algn="l" defTabSz="1119774" rtl="0" eaLnBrk="1" latinLnBrk="0" hangingPunct="1">
      <a:defRPr sz="8205" kern="1200">
        <a:solidFill>
          <a:schemeClr val="tx1"/>
        </a:solidFill>
        <a:latin typeface="Arial" charset="0"/>
        <a:ea typeface="+mn-ea"/>
        <a:cs typeface="+mn-cs"/>
      </a:defRPr>
    </a:lvl6pPr>
    <a:lvl7pPr marL="3359323" algn="l" defTabSz="1119774" rtl="0" eaLnBrk="1" latinLnBrk="0" hangingPunct="1">
      <a:defRPr sz="8205" kern="1200">
        <a:solidFill>
          <a:schemeClr val="tx1"/>
        </a:solidFill>
        <a:latin typeface="Arial" charset="0"/>
        <a:ea typeface="+mn-ea"/>
        <a:cs typeface="+mn-cs"/>
      </a:defRPr>
    </a:lvl7pPr>
    <a:lvl8pPr marL="3919210" algn="l" defTabSz="1119774" rtl="0" eaLnBrk="1" latinLnBrk="0" hangingPunct="1">
      <a:defRPr sz="8205" kern="1200">
        <a:solidFill>
          <a:schemeClr val="tx1"/>
        </a:solidFill>
        <a:latin typeface="Arial" charset="0"/>
        <a:ea typeface="+mn-ea"/>
        <a:cs typeface="+mn-cs"/>
      </a:defRPr>
    </a:lvl8pPr>
    <a:lvl9pPr marL="4479097" algn="l" defTabSz="1119774" rtl="0" eaLnBrk="1" latinLnBrk="0" hangingPunct="1">
      <a:defRPr sz="8205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380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C7A"/>
    <a:srgbClr val="77ACD7"/>
    <a:srgbClr val="FF6600"/>
    <a:srgbClr val="FAC0CB"/>
    <a:srgbClr val="F8A6B6"/>
    <a:srgbClr val="F57F95"/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87" autoAdjust="0"/>
    <p:restoredTop sz="99645" autoAdjust="0"/>
  </p:normalViewPr>
  <p:slideViewPr>
    <p:cSldViewPr>
      <p:cViewPr>
        <p:scale>
          <a:sx n="30" d="100"/>
          <a:sy n="30" d="100"/>
        </p:scale>
        <p:origin x="-720" y="210"/>
      </p:cViewPr>
      <p:guideLst>
        <p:guide orient="horz" pos="13380"/>
        <p:guide pos="9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t" anchorCtr="0" compatLnSpc="1">
            <a:prstTxWarp prst="textNoShape">
              <a:avLst/>
            </a:prstTxWarp>
          </a:bodyPr>
          <a:lstStyle>
            <a:lvl1pPr defTabSz="550863">
              <a:defRPr sz="700"/>
            </a:lvl1pPr>
          </a:lstStyle>
          <a:p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0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t" anchorCtr="0" compatLnSpc="1">
            <a:prstTxWarp prst="textNoShape">
              <a:avLst/>
            </a:prstTxWarp>
          </a:bodyPr>
          <a:lstStyle>
            <a:lvl1pPr algn="r" defTabSz="550863">
              <a:defRPr sz="700"/>
            </a:lvl1pPr>
          </a:lstStyle>
          <a:p>
            <a:endParaRPr lang="fr-F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09150"/>
            <a:ext cx="30686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b" anchorCtr="0" compatLnSpc="1">
            <a:prstTxWarp prst="textNoShape">
              <a:avLst/>
            </a:prstTxWarp>
          </a:bodyPr>
          <a:lstStyle>
            <a:lvl1pPr defTabSz="550863">
              <a:defRPr sz="700"/>
            </a:lvl1pPr>
          </a:lstStyle>
          <a:p>
            <a:endParaRPr lang="fr-FR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09150"/>
            <a:ext cx="307022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b" anchorCtr="0" compatLnSpc="1">
            <a:prstTxWarp prst="textNoShape">
              <a:avLst/>
            </a:prstTxWarp>
          </a:bodyPr>
          <a:lstStyle>
            <a:lvl1pPr algn="r" defTabSz="550863">
              <a:defRPr sz="700"/>
            </a:lvl1pPr>
          </a:lstStyle>
          <a:p>
            <a:fld id="{D69B33A0-2A26-407F-B1E4-4E9C5C50912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111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6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t" anchorCtr="0" compatLnSpc="1">
            <a:prstTxWarp prst="textNoShape">
              <a:avLst/>
            </a:prstTxWarp>
          </a:bodyPr>
          <a:lstStyle>
            <a:lvl1pPr defTabSz="550863">
              <a:defRPr sz="700"/>
            </a:lvl1pPr>
          </a:lstStyle>
          <a:p>
            <a:endParaRPr lang="fr-F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0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t" anchorCtr="0" compatLnSpc="1">
            <a:prstTxWarp prst="textNoShape">
              <a:avLst/>
            </a:prstTxWarp>
          </a:bodyPr>
          <a:lstStyle>
            <a:lvl1pPr algn="r" defTabSz="550863">
              <a:defRPr sz="700"/>
            </a:lvl1pPr>
          </a:lstStyle>
          <a:p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8213" y="792163"/>
            <a:ext cx="2719387" cy="3814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088" y="4854575"/>
            <a:ext cx="51847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09150"/>
            <a:ext cx="3068638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b" anchorCtr="0" compatLnSpc="1">
            <a:prstTxWarp prst="textNoShape">
              <a:avLst/>
            </a:prstTxWarp>
          </a:bodyPr>
          <a:lstStyle>
            <a:lvl1pPr defTabSz="550863">
              <a:defRPr sz="700"/>
            </a:lvl1pPr>
          </a:lstStyle>
          <a:p>
            <a:endParaRPr lang="fr-F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09150"/>
            <a:ext cx="3070225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5056" tIns="27528" rIns="55056" bIns="27528" numCol="1" anchor="b" anchorCtr="0" compatLnSpc="1">
            <a:prstTxWarp prst="textNoShape">
              <a:avLst/>
            </a:prstTxWarp>
          </a:bodyPr>
          <a:lstStyle>
            <a:lvl1pPr algn="r" defTabSz="550863">
              <a:defRPr sz="700"/>
            </a:lvl1pPr>
          </a:lstStyle>
          <a:p>
            <a:fld id="{8C434362-58C9-4C7D-B279-CE6C7978040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29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470" kern="1200">
        <a:solidFill>
          <a:schemeClr val="tx1"/>
        </a:solidFill>
        <a:latin typeface="Arial" charset="0"/>
        <a:ea typeface="+mn-ea"/>
        <a:cs typeface="+mn-cs"/>
      </a:defRPr>
    </a:lvl1pPr>
    <a:lvl2pPr marL="559887" algn="l" rtl="0" fontAlgn="base">
      <a:spcBef>
        <a:spcPct val="30000"/>
      </a:spcBef>
      <a:spcAft>
        <a:spcPct val="0"/>
      </a:spcAft>
      <a:defRPr sz="1470" kern="1200">
        <a:solidFill>
          <a:schemeClr val="tx1"/>
        </a:solidFill>
        <a:latin typeface="Arial" charset="0"/>
        <a:ea typeface="+mn-ea"/>
        <a:cs typeface="+mn-cs"/>
      </a:defRPr>
    </a:lvl2pPr>
    <a:lvl3pPr marL="1119774" algn="l" rtl="0" fontAlgn="base">
      <a:spcBef>
        <a:spcPct val="30000"/>
      </a:spcBef>
      <a:spcAft>
        <a:spcPct val="0"/>
      </a:spcAft>
      <a:defRPr sz="1470" kern="1200">
        <a:solidFill>
          <a:schemeClr val="tx1"/>
        </a:solidFill>
        <a:latin typeface="Arial" charset="0"/>
        <a:ea typeface="+mn-ea"/>
        <a:cs typeface="+mn-cs"/>
      </a:defRPr>
    </a:lvl3pPr>
    <a:lvl4pPr marL="1679661" algn="l" rtl="0" fontAlgn="base">
      <a:spcBef>
        <a:spcPct val="30000"/>
      </a:spcBef>
      <a:spcAft>
        <a:spcPct val="0"/>
      </a:spcAft>
      <a:defRPr sz="1470" kern="1200">
        <a:solidFill>
          <a:schemeClr val="tx1"/>
        </a:solidFill>
        <a:latin typeface="Arial" charset="0"/>
        <a:ea typeface="+mn-ea"/>
        <a:cs typeface="+mn-cs"/>
      </a:defRPr>
    </a:lvl4pPr>
    <a:lvl5pPr marL="2239548" algn="l" rtl="0" fontAlgn="base">
      <a:spcBef>
        <a:spcPct val="30000"/>
      </a:spcBef>
      <a:spcAft>
        <a:spcPct val="0"/>
      </a:spcAft>
      <a:defRPr sz="1470" kern="1200">
        <a:solidFill>
          <a:schemeClr val="tx1"/>
        </a:solidFill>
        <a:latin typeface="Arial" charset="0"/>
        <a:ea typeface="+mn-ea"/>
        <a:cs typeface="+mn-cs"/>
      </a:defRPr>
    </a:lvl5pPr>
    <a:lvl6pPr marL="2799436" algn="l" defTabSz="1119774" rtl="0" eaLnBrk="1" latinLnBrk="0" hangingPunct="1">
      <a:defRPr sz="1470" kern="1200">
        <a:solidFill>
          <a:schemeClr val="tx1"/>
        </a:solidFill>
        <a:latin typeface="+mn-lt"/>
        <a:ea typeface="+mn-ea"/>
        <a:cs typeface="+mn-cs"/>
      </a:defRPr>
    </a:lvl6pPr>
    <a:lvl7pPr marL="3359323" algn="l" defTabSz="1119774" rtl="0" eaLnBrk="1" latinLnBrk="0" hangingPunct="1">
      <a:defRPr sz="1470" kern="1200">
        <a:solidFill>
          <a:schemeClr val="tx1"/>
        </a:solidFill>
        <a:latin typeface="+mn-lt"/>
        <a:ea typeface="+mn-ea"/>
        <a:cs typeface="+mn-cs"/>
      </a:defRPr>
    </a:lvl7pPr>
    <a:lvl8pPr marL="3919210" algn="l" defTabSz="1119774" rtl="0" eaLnBrk="1" latinLnBrk="0" hangingPunct="1">
      <a:defRPr sz="1470" kern="1200">
        <a:solidFill>
          <a:schemeClr val="tx1"/>
        </a:solidFill>
        <a:latin typeface="+mn-lt"/>
        <a:ea typeface="+mn-ea"/>
        <a:cs typeface="+mn-cs"/>
      </a:defRPr>
    </a:lvl8pPr>
    <a:lvl9pPr marL="4479097" algn="l" defTabSz="1119774" rtl="0" eaLnBrk="1" latinLnBrk="0" hangingPunct="1">
      <a:defRPr sz="14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B24392-2490-4598-9D6C-EAE5BD947343}" type="slidenum">
              <a:rPr lang="fr-FR"/>
              <a:pPr/>
              <a:t>1</a:t>
            </a:fld>
            <a:endParaRPr lang="fr-FR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08213" y="792163"/>
            <a:ext cx="2719387" cy="3814762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15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 userDrawn="1"/>
        </p:nvSpPr>
        <p:spPr>
          <a:xfrm>
            <a:off x="-106569" y="3940444"/>
            <a:ext cx="30275213" cy="38253185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 dirty="0"/>
          </a:p>
        </p:txBody>
      </p:sp>
      <p:sp>
        <p:nvSpPr>
          <p:cNvPr id="85" name="Rectangle 84"/>
          <p:cNvSpPr/>
          <p:nvPr userDrawn="1"/>
        </p:nvSpPr>
        <p:spPr bwMode="auto">
          <a:xfrm>
            <a:off x="29107158" y="4102052"/>
            <a:ext cx="1152128" cy="367960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7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7" name="Rectangle à coins arrondis 46"/>
          <p:cNvSpPr/>
          <p:nvPr userDrawn="1"/>
        </p:nvSpPr>
        <p:spPr bwMode="auto">
          <a:xfrm>
            <a:off x="314492" y="4319365"/>
            <a:ext cx="29656762" cy="37226847"/>
          </a:xfrm>
          <a:prstGeom prst="roundRect">
            <a:avLst>
              <a:gd name="adj" fmla="val 721"/>
            </a:avLst>
          </a:prstGeom>
          <a:noFill/>
          <a:ln w="762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6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Zone de texte 15"/>
          <p:cNvSpPr txBox="1"/>
          <p:nvPr userDrawn="1"/>
        </p:nvSpPr>
        <p:spPr>
          <a:xfrm>
            <a:off x="3904358" y="41597811"/>
            <a:ext cx="21962440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0"/>
              </a:spcAft>
            </a:pPr>
            <a:r>
              <a:rPr lang="en-US" sz="3200" b="1" dirty="0">
                <a:ln w="10160" cap="flat" cmpd="sng" algn="ctr">
                  <a:solidFill>
                    <a:srgbClr val="8FAADC"/>
                  </a:solidFill>
                  <a:prstDash val="solid"/>
                  <a:round/>
                </a:ln>
                <a:solidFill>
                  <a:srgbClr val="360C7A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International Conference On </a:t>
            </a:r>
            <a:r>
              <a:rPr lang="en-US" sz="3200" b="1" dirty="0" smtClean="0">
                <a:ln w="10160" cap="flat" cmpd="sng" algn="ctr">
                  <a:solidFill>
                    <a:srgbClr val="8FAADC"/>
                  </a:solidFill>
                  <a:prstDash val="solid"/>
                  <a:round/>
                </a:ln>
                <a:solidFill>
                  <a:srgbClr val="360C7A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  <a:ea typeface="Calibri" panose="020F0502020204030204" pitchFamily="34" charset="0"/>
                <a:cs typeface="Arial" panose="020B0604020202020204" pitchFamily="34" charset="0"/>
              </a:rPr>
              <a:t> Advanced Materials, Microscopy and Energy, ICAMME’19, April 15-19/ 2019,</a:t>
            </a:r>
            <a:r>
              <a:rPr lang="en-US" sz="3200" b="1" baseline="0" dirty="0" smtClean="0">
                <a:ln w="10160" cap="flat" cmpd="sng" algn="ctr">
                  <a:solidFill>
                    <a:srgbClr val="8FAADC"/>
                  </a:solidFill>
                  <a:prstDash val="solid"/>
                  <a:round/>
                </a:ln>
                <a:solidFill>
                  <a:srgbClr val="360C7A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Candara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Meknes, Morocco</a:t>
            </a:r>
            <a:endParaRPr lang="fr-FR" sz="3200" dirty="0">
              <a:solidFill>
                <a:srgbClr val="360C7A"/>
              </a:solidFill>
              <a:effectLst/>
              <a:latin typeface="Candara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90" y="69604"/>
            <a:ext cx="30345940" cy="39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652" y="1700280"/>
            <a:ext cx="27247691" cy="7079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471" tIns="169736" rIns="339471" bIns="1697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652" y="9912397"/>
            <a:ext cx="27247691" cy="2803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471" tIns="169736" rIns="339471" bIns="169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652" y="38683942"/>
            <a:ext cx="7064216" cy="295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471" tIns="169736" rIns="339471" bIns="169736" numCol="1" anchor="t" anchorCtr="0" compatLnSpc="1">
            <a:prstTxWarp prst="textNoShape">
              <a:avLst/>
            </a:prstTxWarp>
          </a:bodyPr>
          <a:lstStyle>
            <a:lvl1pPr defTabSz="3805437">
              <a:defRPr sz="583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4477" y="38683942"/>
            <a:ext cx="9586261" cy="295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471" tIns="169736" rIns="339471" bIns="169736" numCol="1" anchor="t" anchorCtr="0" compatLnSpc="1">
            <a:prstTxWarp prst="textNoShape">
              <a:avLst/>
            </a:prstTxWarp>
          </a:bodyPr>
          <a:lstStyle>
            <a:lvl1pPr algn="ctr" defTabSz="3805437">
              <a:defRPr sz="583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8127" y="38683942"/>
            <a:ext cx="7064216" cy="295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471" tIns="169736" rIns="339471" bIns="169736" numCol="1" anchor="t" anchorCtr="0" compatLnSpc="1">
            <a:prstTxWarp prst="textNoShape">
              <a:avLst/>
            </a:prstTxWarp>
          </a:bodyPr>
          <a:lstStyle>
            <a:lvl1pPr algn="r" defTabSz="3805437">
              <a:defRPr sz="5830"/>
            </a:lvl1pPr>
          </a:lstStyle>
          <a:p>
            <a:fld id="{FC1DE98C-FBEA-422E-8F6A-E3320D1DF06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+mj-lt"/>
          <a:ea typeface="+mj-ea"/>
          <a:cs typeface="+mj-cs"/>
        </a:defRPr>
      </a:lvl1pPr>
      <a:lvl2pPr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2pPr>
      <a:lvl3pPr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3pPr>
      <a:lvl4pPr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4pPr>
      <a:lvl5pPr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5pPr>
      <a:lvl6pPr marL="512613"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6pPr>
      <a:lvl7pPr marL="1025225"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7pPr>
      <a:lvl8pPr marL="1537838"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8pPr>
      <a:lvl9pPr marL="2050451" algn="ctr" defTabSz="3805437" rtl="0" fontAlgn="base">
        <a:spcBef>
          <a:spcPct val="0"/>
        </a:spcBef>
        <a:spcAft>
          <a:spcPct val="0"/>
        </a:spcAft>
        <a:defRPr sz="18276">
          <a:solidFill>
            <a:schemeClr val="tx2"/>
          </a:solidFill>
          <a:latin typeface="Arial" charset="0"/>
        </a:defRPr>
      </a:lvl9pPr>
    </p:titleStyle>
    <p:bodyStyle>
      <a:lvl1pPr marL="1427484" indent="-1427484" algn="l" defTabSz="3805437" rtl="0" fontAlgn="base">
        <a:spcBef>
          <a:spcPct val="20000"/>
        </a:spcBef>
        <a:spcAft>
          <a:spcPct val="0"/>
        </a:spcAft>
        <a:buChar char="•"/>
        <a:defRPr sz="13342">
          <a:solidFill>
            <a:schemeClr val="tx1"/>
          </a:solidFill>
          <a:latin typeface="+mn-lt"/>
          <a:ea typeface="+mn-ea"/>
          <a:cs typeface="+mn-cs"/>
        </a:defRPr>
      </a:lvl1pPr>
      <a:lvl2pPr marL="3091696" indent="-1188977" algn="l" defTabSz="3805437" rtl="0" fontAlgn="base">
        <a:spcBef>
          <a:spcPct val="20000"/>
        </a:spcBef>
        <a:spcAft>
          <a:spcPct val="0"/>
        </a:spcAft>
        <a:buChar char="–"/>
        <a:defRPr sz="11660">
          <a:solidFill>
            <a:schemeClr val="tx1"/>
          </a:solidFill>
          <a:latin typeface="+mn-lt"/>
        </a:defRPr>
      </a:lvl2pPr>
      <a:lvl3pPr marL="4757687" indent="-952250" algn="l" defTabSz="3805437" rtl="0" fontAlgn="base">
        <a:spcBef>
          <a:spcPct val="20000"/>
        </a:spcBef>
        <a:spcAft>
          <a:spcPct val="0"/>
        </a:spcAft>
        <a:buChar char="•"/>
        <a:defRPr sz="9979">
          <a:solidFill>
            <a:schemeClr val="tx1"/>
          </a:solidFill>
          <a:latin typeface="+mn-lt"/>
        </a:defRPr>
      </a:lvl3pPr>
      <a:lvl4pPr marL="6660405" indent="-950469" algn="l" defTabSz="3805437" rtl="0" fontAlgn="base">
        <a:spcBef>
          <a:spcPct val="20000"/>
        </a:spcBef>
        <a:spcAft>
          <a:spcPct val="0"/>
        </a:spcAft>
        <a:buChar char="–"/>
        <a:defRPr sz="8297">
          <a:solidFill>
            <a:schemeClr val="tx1"/>
          </a:solidFill>
          <a:latin typeface="+mn-lt"/>
        </a:defRPr>
      </a:lvl4pPr>
      <a:lvl5pPr marL="8563124" indent="-950469" algn="l" defTabSz="3805437" rtl="0" fontAlgn="base">
        <a:spcBef>
          <a:spcPct val="20000"/>
        </a:spcBef>
        <a:spcAft>
          <a:spcPct val="0"/>
        </a:spcAft>
        <a:buChar char="»"/>
        <a:defRPr sz="8297">
          <a:solidFill>
            <a:schemeClr val="tx1"/>
          </a:solidFill>
          <a:latin typeface="+mn-lt"/>
        </a:defRPr>
      </a:lvl5pPr>
      <a:lvl6pPr marL="9075736" indent="-950469" algn="l" defTabSz="3805437" rtl="0" fontAlgn="base">
        <a:spcBef>
          <a:spcPct val="20000"/>
        </a:spcBef>
        <a:spcAft>
          <a:spcPct val="0"/>
        </a:spcAft>
        <a:buChar char="»"/>
        <a:defRPr sz="8297">
          <a:solidFill>
            <a:schemeClr val="tx1"/>
          </a:solidFill>
          <a:latin typeface="+mn-lt"/>
        </a:defRPr>
      </a:lvl6pPr>
      <a:lvl7pPr marL="9588349" indent="-950469" algn="l" defTabSz="3805437" rtl="0" fontAlgn="base">
        <a:spcBef>
          <a:spcPct val="20000"/>
        </a:spcBef>
        <a:spcAft>
          <a:spcPct val="0"/>
        </a:spcAft>
        <a:buChar char="»"/>
        <a:defRPr sz="8297">
          <a:solidFill>
            <a:schemeClr val="tx1"/>
          </a:solidFill>
          <a:latin typeface="+mn-lt"/>
        </a:defRPr>
      </a:lvl7pPr>
      <a:lvl8pPr marL="10100961" indent="-950469" algn="l" defTabSz="3805437" rtl="0" fontAlgn="base">
        <a:spcBef>
          <a:spcPct val="20000"/>
        </a:spcBef>
        <a:spcAft>
          <a:spcPct val="0"/>
        </a:spcAft>
        <a:buChar char="»"/>
        <a:defRPr sz="8297">
          <a:solidFill>
            <a:schemeClr val="tx1"/>
          </a:solidFill>
          <a:latin typeface="+mn-lt"/>
        </a:defRPr>
      </a:lvl8pPr>
      <a:lvl9pPr marL="10613574" indent="-950469" algn="l" defTabSz="3805437" rtl="0" fontAlgn="base">
        <a:spcBef>
          <a:spcPct val="20000"/>
        </a:spcBef>
        <a:spcAft>
          <a:spcPct val="0"/>
        </a:spcAft>
        <a:buChar char="»"/>
        <a:defRPr sz="8297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1pPr>
      <a:lvl2pPr marL="512613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2pPr>
      <a:lvl3pPr marL="1025225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3pPr>
      <a:lvl4pPr marL="1537838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4pPr>
      <a:lvl5pPr marL="2050451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5pPr>
      <a:lvl6pPr marL="2563063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6pPr>
      <a:lvl7pPr marL="3075676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7pPr>
      <a:lvl8pPr marL="3588288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8pPr>
      <a:lvl9pPr marL="4100901" algn="l" defTabSz="1025225" rtl="0" eaLnBrk="1" latinLnBrk="0" hangingPunct="1">
        <a:defRPr sz="20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"/>
          <p:cNvSpPr txBox="1">
            <a:spLocks/>
          </p:cNvSpPr>
          <p:nvPr/>
        </p:nvSpPr>
        <p:spPr>
          <a:xfrm>
            <a:off x="907599" y="4612357"/>
            <a:ext cx="3960000" cy="3960000"/>
          </a:xfrm>
          <a:prstGeom prst="rect">
            <a:avLst/>
          </a:prstGeom>
        </p:spPr>
        <p:txBody>
          <a:bodyPr anchor="ctr" anchorCtr="0"/>
          <a:lstStyle>
            <a:lvl1pPr algn="ctr" defTabSz="3805437" rtl="0" fontAlgn="base">
              <a:spcBef>
                <a:spcPct val="0"/>
              </a:spcBef>
              <a:spcAft>
                <a:spcPct val="0"/>
              </a:spcAft>
              <a:defRPr sz="7200" b="1" baseline="0">
                <a:solidFill>
                  <a:schemeClr val="tx2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  <a:lvl2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2pPr>
            <a:lvl3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3pPr>
            <a:lvl4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4pPr>
            <a:lvl5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5pPr>
            <a:lvl6pPr marL="512613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6pPr>
            <a:lvl7pPr marL="1025225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7pPr>
            <a:lvl8pPr marL="1537838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8pPr>
            <a:lvl9pPr marL="2050451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fr-FR" sz="4800" kern="0" dirty="0" smtClean="0">
                <a:latin typeface="Century" pitchFamily="18" charset="0"/>
              </a:rPr>
              <a:t>Institution &amp; </a:t>
            </a:r>
            <a:r>
              <a:rPr lang="fr-FR" sz="4800" kern="0" dirty="0" err="1" smtClean="0">
                <a:latin typeface="Century" pitchFamily="18" charset="0"/>
              </a:rPr>
              <a:t>Laboratory</a:t>
            </a:r>
            <a:r>
              <a:rPr lang="fr-FR" sz="4800" kern="0" dirty="0" smtClean="0">
                <a:latin typeface="Century" pitchFamily="18" charset="0"/>
              </a:rPr>
              <a:t> Logo (5cmx5cm) maximum per logo</a:t>
            </a:r>
          </a:p>
        </p:txBody>
      </p:sp>
      <p:sp>
        <p:nvSpPr>
          <p:cNvPr id="26" name="Titre 1"/>
          <p:cNvSpPr txBox="1">
            <a:spLocks/>
          </p:cNvSpPr>
          <p:nvPr/>
        </p:nvSpPr>
        <p:spPr>
          <a:xfrm>
            <a:off x="5346826" y="6592357"/>
            <a:ext cx="24264388" cy="928540"/>
          </a:xfrm>
          <a:prstGeom prst="rect">
            <a:avLst/>
          </a:prstGeom>
        </p:spPr>
        <p:txBody>
          <a:bodyPr/>
          <a:lstStyle>
            <a:lvl1pPr algn="ctr" defTabSz="3805437" rtl="0" fontAlgn="base">
              <a:spcBef>
                <a:spcPct val="0"/>
              </a:spcBef>
              <a:spcAft>
                <a:spcPct val="0"/>
              </a:spcAft>
              <a:defRPr sz="7200" b="1" baseline="0">
                <a:solidFill>
                  <a:schemeClr val="tx2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  <a:lvl2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2pPr>
            <a:lvl3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3pPr>
            <a:lvl4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4pPr>
            <a:lvl5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5pPr>
            <a:lvl6pPr marL="512613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6pPr>
            <a:lvl7pPr marL="1025225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7pPr>
            <a:lvl8pPr marL="1537838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8pPr>
            <a:lvl9pPr marL="2050451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kern="0" dirty="0" err="1" smtClean="0"/>
              <a:t>Authors</a:t>
            </a:r>
            <a:r>
              <a:rPr lang="fr-FR" sz="6000" kern="0" dirty="0" smtClean="0"/>
              <a:t> </a:t>
            </a:r>
            <a:r>
              <a:rPr lang="fr-FR" sz="6000" kern="0" dirty="0" err="1" smtClean="0"/>
              <a:t>names</a:t>
            </a:r>
            <a:r>
              <a:rPr lang="fr-FR" sz="6000" kern="0" dirty="0" smtClean="0"/>
              <a:t> (Font: Agency FB, Font Size 60, Bold, </a:t>
            </a:r>
            <a:r>
              <a:rPr lang="fr-FR" sz="6000" kern="0" dirty="0" err="1" smtClean="0"/>
              <a:t>underline</a:t>
            </a:r>
            <a:r>
              <a:rPr lang="fr-FR" sz="6000" kern="0" dirty="0" smtClean="0"/>
              <a:t> the </a:t>
            </a:r>
            <a:r>
              <a:rPr lang="fr-FR" sz="6000" kern="0" dirty="0" err="1" smtClean="0"/>
              <a:t>presenting</a:t>
            </a:r>
            <a:r>
              <a:rPr lang="fr-FR" sz="6000" kern="0" dirty="0" smtClean="0"/>
              <a:t> </a:t>
            </a:r>
            <a:r>
              <a:rPr lang="fr-FR" sz="6000" kern="0" dirty="0" err="1" smtClean="0"/>
              <a:t>author</a:t>
            </a:r>
            <a:r>
              <a:rPr lang="fr-FR" sz="6000" kern="0" dirty="0" smtClean="0"/>
              <a:t>)</a:t>
            </a:r>
            <a:endParaRPr lang="fr-FR" sz="6000" kern="0" dirty="0"/>
          </a:p>
        </p:txBody>
      </p:sp>
      <p:sp>
        <p:nvSpPr>
          <p:cNvPr id="27" name="Titre 1"/>
          <p:cNvSpPr txBox="1">
            <a:spLocks/>
          </p:cNvSpPr>
          <p:nvPr/>
        </p:nvSpPr>
        <p:spPr>
          <a:xfrm>
            <a:off x="5346826" y="7486428"/>
            <a:ext cx="24264390" cy="928540"/>
          </a:xfrm>
          <a:prstGeom prst="rect">
            <a:avLst/>
          </a:prstGeom>
        </p:spPr>
        <p:txBody>
          <a:bodyPr/>
          <a:lstStyle>
            <a:lvl1pPr algn="ctr" defTabSz="3805437" rtl="0" fontAlgn="base">
              <a:spcBef>
                <a:spcPct val="0"/>
              </a:spcBef>
              <a:spcAft>
                <a:spcPct val="0"/>
              </a:spcAft>
              <a:defRPr sz="7200" b="1" baseline="0">
                <a:solidFill>
                  <a:schemeClr val="tx2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  <a:lvl2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2pPr>
            <a:lvl3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3pPr>
            <a:lvl4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4pPr>
            <a:lvl5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5pPr>
            <a:lvl6pPr marL="512613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6pPr>
            <a:lvl7pPr marL="1025225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7pPr>
            <a:lvl8pPr marL="1537838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8pPr>
            <a:lvl9pPr marL="2050451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sz="6000" b="0" kern="0" dirty="0" smtClean="0"/>
              <a:t>Affiliations (Font: Agency FB, Font Size 72, Italic)</a:t>
            </a:r>
            <a:endParaRPr lang="fr-FR" sz="6000" b="0" kern="0" dirty="0"/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5346826" y="4390084"/>
            <a:ext cx="24264390" cy="1440160"/>
          </a:xfrm>
          <a:prstGeom prst="rect">
            <a:avLst/>
          </a:prstGeom>
        </p:spPr>
        <p:txBody>
          <a:bodyPr/>
          <a:lstStyle>
            <a:lvl1pPr algn="ctr" defTabSz="3805437" rtl="0" fontAlgn="base">
              <a:spcBef>
                <a:spcPct val="0"/>
              </a:spcBef>
              <a:spcAft>
                <a:spcPct val="0"/>
              </a:spcAft>
              <a:defRPr sz="7200" b="1" baseline="0">
                <a:solidFill>
                  <a:schemeClr val="tx2"/>
                </a:solidFill>
                <a:latin typeface="Agency FB" panose="020B0503020202020204" pitchFamily="34" charset="0"/>
                <a:ea typeface="+mj-ea"/>
                <a:cs typeface="+mj-cs"/>
              </a:defRPr>
            </a:lvl1pPr>
            <a:lvl2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2pPr>
            <a:lvl3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3pPr>
            <a:lvl4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4pPr>
            <a:lvl5pPr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5pPr>
            <a:lvl6pPr marL="512613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6pPr>
            <a:lvl7pPr marL="1025225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7pPr>
            <a:lvl8pPr marL="1537838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8pPr>
            <a:lvl9pPr marL="2050451" algn="ctr" defTabSz="3805437" rtl="0" fontAlgn="base">
              <a:spcBef>
                <a:spcPct val="0"/>
              </a:spcBef>
              <a:spcAft>
                <a:spcPct val="0"/>
              </a:spcAft>
              <a:defRPr sz="18276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fr-FR" kern="0" cap="small" dirty="0" err="1" smtClean="0"/>
              <a:t>Title</a:t>
            </a:r>
            <a:r>
              <a:rPr lang="fr-FR" kern="0" cap="small" dirty="0" smtClean="0"/>
              <a:t> of the contribution (Font: Agency FB, Font Size72, BOLD, Small </a:t>
            </a:r>
            <a:r>
              <a:rPr lang="fr-FR" kern="0" cap="small" dirty="0"/>
              <a:t>C</a:t>
            </a:r>
            <a:r>
              <a:rPr lang="fr-FR" kern="0" cap="small" dirty="0" smtClean="0"/>
              <a:t>apitals</a:t>
            </a:r>
            <a:r>
              <a:rPr lang="fr-FR" kern="0" cap="small" dirty="0" smtClean="0"/>
              <a:t>)</a:t>
            </a:r>
            <a:endParaRPr lang="fr-FR" kern="0" cap="small" dirty="0" smtClean="0"/>
          </a:p>
        </p:txBody>
      </p:sp>
      <p:sp>
        <p:nvSpPr>
          <p:cNvPr id="2" name="Rectangle à coins arrondis 1"/>
          <p:cNvSpPr/>
          <p:nvPr/>
        </p:nvSpPr>
        <p:spPr bwMode="auto">
          <a:xfrm>
            <a:off x="916022" y="8983682"/>
            <a:ext cx="28512000" cy="4869639"/>
          </a:xfrm>
          <a:prstGeom prst="roundRect">
            <a:avLst>
              <a:gd name="adj" fmla="val 5484"/>
            </a:avLst>
          </a:prstGeom>
          <a:noFill/>
          <a:ln w="76200" cap="flat" cmpd="sng" algn="ctr">
            <a:solidFill>
              <a:srgbClr val="77AC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94075"/>
            <a:r>
              <a:rPr lang="fr-FR" sz="4800" b="1" dirty="0">
                <a:latin typeface="Monotype Corsiva" pitchFamily="66" charset="0"/>
              </a:rPr>
              <a:t>Objectives – </a:t>
            </a:r>
            <a:r>
              <a:rPr lang="fr-FR" sz="4800" b="1" dirty="0" err="1">
                <a:latin typeface="Monotype Corsiva" pitchFamily="66" charset="0"/>
              </a:rPr>
              <a:t>Context</a:t>
            </a:r>
            <a:r>
              <a:rPr lang="fr-FR" sz="4800" b="1" dirty="0">
                <a:latin typeface="Monotype Corsiva" pitchFamily="66" charset="0"/>
              </a:rPr>
              <a:t> (Font Agency FB, Font size </a:t>
            </a:r>
            <a:r>
              <a:rPr lang="en-GB" sz="4800" b="1" dirty="0">
                <a:latin typeface="Monotype Corsiva" pitchFamily="66" charset="0"/>
              </a:rPr>
              <a:t>48</a:t>
            </a:r>
            <a:r>
              <a:rPr lang="fr-FR" sz="4800" b="1" dirty="0" smtClean="0">
                <a:latin typeface="Monotype Corsiva" pitchFamily="66" charset="0"/>
              </a:rPr>
              <a:t>)</a:t>
            </a:r>
            <a:endParaRPr lang="fr-FR" sz="4800" b="1" dirty="0">
              <a:latin typeface="Monotype Corsiva" pitchFamily="66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</a:t>
            </a:r>
            <a:endParaRPr kumimoji="0" lang="fr-FR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 bwMode="auto">
          <a:xfrm>
            <a:off x="942387" y="14069345"/>
            <a:ext cx="14112000" cy="18043819"/>
          </a:xfrm>
          <a:prstGeom prst="roundRect">
            <a:avLst>
              <a:gd name="adj" fmla="val 1876"/>
            </a:avLst>
          </a:prstGeom>
          <a:noFill/>
          <a:ln w="76200" cap="flat" cmpd="sng" algn="ctr">
            <a:solidFill>
              <a:srgbClr val="77AC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4800" b="1" dirty="0">
                <a:latin typeface="Monotype Corsiva" pitchFamily="66" charset="0"/>
              </a:rPr>
              <a:t>Model, Method &amp; Approach (Font Agency FB, Font size </a:t>
            </a:r>
            <a:r>
              <a:rPr lang="en-GB" sz="4800" b="1" dirty="0" smtClean="0">
                <a:latin typeface="Monotype Corsiva" pitchFamily="66" charset="0"/>
              </a:rPr>
              <a:t>48)</a:t>
            </a:r>
            <a:endParaRPr lang="en-GB" sz="4800" b="1" dirty="0">
              <a:latin typeface="Monotype Corsiva" pitchFamily="66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 bwMode="auto">
          <a:xfrm>
            <a:off x="15310685" y="14069345"/>
            <a:ext cx="14112000" cy="18043819"/>
          </a:xfrm>
          <a:prstGeom prst="roundRect">
            <a:avLst>
              <a:gd name="adj" fmla="val 1494"/>
            </a:avLst>
          </a:prstGeom>
          <a:noFill/>
          <a:ln w="76200" cap="flat" cmpd="sng" algn="ctr">
            <a:solidFill>
              <a:srgbClr val="77AC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94075"/>
            <a:r>
              <a:rPr lang="en-GB" sz="4800" b="1" dirty="0">
                <a:latin typeface="Monotype Corsiva" pitchFamily="66" charset="0"/>
              </a:rPr>
              <a:t>Important results  (Font Agency FB, Font size 48</a:t>
            </a:r>
            <a:r>
              <a:rPr lang="en-GB" sz="4800" b="1" dirty="0" smtClean="0">
                <a:latin typeface="Monotype Corsiva" pitchFamily="66" charset="0"/>
              </a:rPr>
              <a:t>)</a:t>
            </a:r>
            <a:endParaRPr lang="en-GB" sz="4800" b="1" dirty="0">
              <a:latin typeface="Monotype Corsiva" pitchFamily="66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 bwMode="auto">
          <a:xfrm>
            <a:off x="942387" y="32329188"/>
            <a:ext cx="28512000" cy="5616624"/>
          </a:xfrm>
          <a:prstGeom prst="roundRect">
            <a:avLst>
              <a:gd name="adj" fmla="val 4648"/>
            </a:avLst>
          </a:prstGeom>
          <a:noFill/>
          <a:ln w="76200" cap="flat" cmpd="sng" algn="ctr">
            <a:solidFill>
              <a:srgbClr val="77AC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94075"/>
            <a:r>
              <a:rPr lang="fr-FR" sz="4800" b="1" dirty="0">
                <a:latin typeface="Monotype Corsiva" pitchFamily="66" charset="0"/>
              </a:rPr>
              <a:t>Conclusion and Perspectives (Font Agency FB, Font size </a:t>
            </a:r>
            <a:r>
              <a:rPr lang="en-GB" sz="4800" b="1" dirty="0">
                <a:latin typeface="Monotype Corsiva" pitchFamily="66" charset="0"/>
              </a:rPr>
              <a:t>48</a:t>
            </a:r>
            <a:r>
              <a:rPr lang="fr-FR" sz="4800" b="1" dirty="0" smtClean="0">
                <a:latin typeface="Monotype Corsiva" pitchFamily="66" charset="0"/>
              </a:rPr>
              <a:t>)</a:t>
            </a:r>
            <a:endParaRPr lang="fr-FR" sz="4800" b="1" dirty="0">
              <a:latin typeface="Monotype Corsiva" pitchFamily="66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</a:t>
            </a:r>
            <a:endParaRPr kumimoji="0" lang="fr-FR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 bwMode="auto">
          <a:xfrm>
            <a:off x="931558" y="38161836"/>
            <a:ext cx="28512000" cy="2664296"/>
          </a:xfrm>
          <a:prstGeom prst="roundRect">
            <a:avLst>
              <a:gd name="adj" fmla="val 11194"/>
            </a:avLst>
          </a:prstGeom>
          <a:noFill/>
          <a:ln w="76200" cap="flat" cmpd="sng" algn="ctr">
            <a:solidFill>
              <a:srgbClr val="77ACD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3394075"/>
            <a:r>
              <a:rPr lang="en-GB" sz="4800" b="1" dirty="0" smtClean="0">
                <a:latin typeface="Monotype Corsiva" pitchFamily="66" charset="0"/>
              </a:rPr>
              <a:t>Acknowledgment </a:t>
            </a:r>
            <a:r>
              <a:rPr lang="en-GB" sz="4800" b="1" dirty="0">
                <a:latin typeface="Monotype Corsiva" pitchFamily="66" charset="0"/>
              </a:rPr>
              <a:t>(Font Agency FB, Font size 48</a:t>
            </a:r>
            <a:r>
              <a:rPr lang="en-GB" sz="4800" b="1" dirty="0" smtClean="0">
                <a:latin typeface="Monotype Corsiva" pitchFamily="66" charset="0"/>
              </a:rPr>
              <a:t>)</a:t>
            </a:r>
            <a:endParaRPr lang="en-GB" sz="4800" b="1" dirty="0">
              <a:latin typeface="Monotype Corsiva" pitchFamily="66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5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  <a:p>
            <a:pPr marL="0" marR="0" indent="0" defTabSz="33940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5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gency FB" panose="020B0503020202020204" pitchFamily="34" charset="0"/>
              </a:rPr>
              <a:t> </a:t>
            </a:r>
            <a:endParaRPr kumimoji="0" lang="en-GB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ency FB" panose="020B05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940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6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3940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6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125</Words>
  <Application>Microsoft Office PowerPoint</Application>
  <PresentationFormat>Personnalisé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Présentation PowerPoint</vt:lpstr>
    </vt:vector>
  </TitlesOfParts>
  <Company>Université de Technologie de Troyes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Pascal LAFON</dc:creator>
  <cp:lastModifiedBy>HP</cp:lastModifiedBy>
  <cp:revision>97</cp:revision>
  <dcterms:created xsi:type="dcterms:W3CDTF">2005-06-09T08:51:45Z</dcterms:created>
  <dcterms:modified xsi:type="dcterms:W3CDTF">2019-04-08T14:03:50Z</dcterms:modified>
</cp:coreProperties>
</file>